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58" r:id="rId7"/>
    <p:sldId id="266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186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12F30-276E-48BE-9583-241CF574C839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3BB30-7914-4051-AD99-CDADF156B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285784" y="0"/>
            <a:ext cx="9144000" cy="57148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1.  Тесное взаимодействие с Министерством и работодателями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651533"/>
          <a:ext cx="8572561" cy="6133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324"/>
                <a:gridCol w="1172568"/>
                <a:gridCol w="1857388"/>
                <a:gridCol w="1143008"/>
                <a:gridCol w="1688297"/>
                <a:gridCol w="1454976"/>
              </a:tblGrid>
              <a:tr h="16069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СПЕЦИАЛЬНОСТЬ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35.02.01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Лесное и лесопарковое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21.02.04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Землеустройство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23.02.04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Техническая эксплуатация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подьемно-транспортных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строительных, дорожных машин и оборудования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38.02.01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Экономика и бухгалтерский учет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35.02.03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Технология деревообработки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19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КВАЛИФИКАЦИЯ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Специалист лесного и лесопаркового 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Техник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землеустроитель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Техник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Бухгалтер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Техник-технолог</a:t>
                      </a:r>
                    </a:p>
                  </a:txBody>
                  <a:tcPr marL="9525" marR="9525" marT="9525" marB="0" anchor="ctr"/>
                </a:tc>
              </a:tr>
              <a:tr h="3737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РАБОТОДАТЕЛИ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Лесничества и лесхозы Красноярского края, Республики Тыва, Республики Хакасия, Новосибирской,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Кемеровской,Томской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Иркутской областей; заповедник "Столбы"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Филиал ФГБУ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Рослесинфорг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"-"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Востсиблеспроект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", Департамент архитектуры, градостроительства и недвижимости г.Саяногорска, ООО "Центр земельных отношений",             МУП "Земля", Администрация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Пий-Хемского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кожууна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Барун-Хемчинского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кожууна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 Республики Тыва, Комитет по управлению муниципальным имуществом администрации Шушенского района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АО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КрайДЭО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", ООО "Дорожник",  ООО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Техноком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СПб", ГПКК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Ачинское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ДРСУ", ГПКК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Лесосибирск-Автодор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", ГПКК "ДРСУ-10", филиал ПАО "МРСК Сибири" Свердловская РЭС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Красноярскэнергосбыт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Лесничества Красноярского края, МСКУ "Межведомственная централизованная бухгалтерия", МУП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Копьевское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ЖКХ", Управделами Правительства Республики Тыва, ООО "Красноярская ГЭС-Инжиниринг", Администрация сельского поселения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сумон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Арыг-Узгонский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Республики Тыва, Администрация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Саралинского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сельсовета республики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Хакасия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АО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Краслесинвест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", АО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Лесосибирский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ЛДК-1", ООО "ДОК Енисей", АО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Красфан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", ООО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Богучанский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ЛПК", КГБУ "Казачинское лесничество",КГБУ "Каратузское лесничество", ООО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Техполимер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", ООО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Тасеевская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перерабатывающая база", ООО "Ковчег"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97" name="Picture 1" descr="D:\Users\astankeev\03 РЕКЛАМА\01 Фото техникума\Логотип ДТЛТ маленьки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06" y="33967"/>
            <a:ext cx="552444" cy="53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ФОТО\Ангарский лесоруб 19\IMG_7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57562"/>
            <a:ext cx="5572132" cy="3500438"/>
          </a:xfrm>
          <a:prstGeom prst="rect">
            <a:avLst/>
          </a:prstGeom>
          <a:noFill/>
        </p:spPr>
      </p:pic>
      <p:pic>
        <p:nvPicPr>
          <p:cNvPr id="46082" name="Picture 2" descr="https://www.forestmc.ru/images/news/20151207/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357562"/>
            <a:ext cx="4643438" cy="3500438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786182" y="571480"/>
            <a:ext cx="52863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территории  техникума проводятся значимые краевые и даже всероссийские мероприятия , такие как региональный этап всероссийского конкурса профессионального мастерства в лесной отрасли «Лесоруб», Церемония передачи противопожарной  техники в рамках «Лесного форума».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Фирма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Komatsu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проводит свои мероприятия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Komatsu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Days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всему миру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 в 2 года. В 2017 году они выбрали местом проведения Россию и среди всех выбрали местом проведения  именно Дивногорский техникум лесных технологий.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908" y="7141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10. Всероссийские и международные события. Лесоруб.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Komatsu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Days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71540"/>
            <a:ext cx="3737158" cy="248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17" descr="D:\Users\borovenko\Desktop\ЛЕСОРУБ 2018\Боровенко фото\DSC0326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0" y="2714620"/>
            <a:ext cx="3020754" cy="216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 descr="D:\Users\astankeev\03 РЕКЛАМА\01 Фото техникума\Логотип ДТЛТ маленький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06" y="33967"/>
            <a:ext cx="552444" cy="53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500167" y="596326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Основное </a:t>
            </a: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образование ведется по специальностям:</a:t>
            </a:r>
          </a:p>
          <a:p>
            <a:pPr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Очное:</a:t>
            </a:r>
            <a:r>
              <a:rPr lang="ru-RU" sz="1600" dirty="0" smtClean="0"/>
              <a:t>       </a:t>
            </a:r>
            <a:r>
              <a:rPr lang="ru-RU" sz="1100" dirty="0" smtClean="0">
                <a:sym typeface="Symbol"/>
              </a:rPr>
              <a:t></a:t>
            </a:r>
            <a:r>
              <a:rPr lang="ru-RU" sz="1600" dirty="0" smtClean="0">
                <a:sym typeface="Symbol"/>
              </a:rPr>
              <a:t>   </a:t>
            </a:r>
            <a:r>
              <a:rPr lang="ru-RU" sz="1600" dirty="0" smtClean="0"/>
              <a:t>«Лесное и лесопарковое хозяйство»</a:t>
            </a:r>
          </a:p>
          <a:p>
            <a:pPr marL="990600" indent="171450">
              <a:buFont typeface="Arial" pitchFamily="34" charset="0"/>
              <a:buChar char="•"/>
              <a:defRPr/>
            </a:pPr>
            <a:r>
              <a:rPr lang="ru-RU" sz="1600" dirty="0" smtClean="0"/>
              <a:t> «Экономика и бухгалтерский учет»</a:t>
            </a:r>
          </a:p>
          <a:p>
            <a:pPr marL="990600" indent="171450">
              <a:buFont typeface="Arial" pitchFamily="34" charset="0"/>
              <a:buChar char="•"/>
              <a:defRPr/>
            </a:pPr>
            <a:r>
              <a:rPr lang="ru-RU" sz="1600" dirty="0" smtClean="0"/>
              <a:t> «Техническая эксплуатация подъемно-транспортных, строительных, дорожных машин и оборудования»</a:t>
            </a:r>
          </a:p>
          <a:p>
            <a:pPr marL="990600" indent="171450">
              <a:buFont typeface="Arial" pitchFamily="34" charset="0"/>
              <a:buChar char="•"/>
              <a:defRPr/>
            </a:pPr>
            <a:r>
              <a:rPr lang="ru-RU" sz="1600" dirty="0" smtClean="0"/>
              <a:t>«Технология деревообработки» </a:t>
            </a:r>
          </a:p>
          <a:p>
            <a:pPr marL="990600" indent="171450">
              <a:buFont typeface="Arial" pitchFamily="34" charset="0"/>
              <a:buChar char="•"/>
              <a:defRPr/>
            </a:pPr>
            <a:r>
              <a:rPr lang="ru-RU" sz="1600" dirty="0" smtClean="0"/>
              <a:t>«Землеустройство»</a:t>
            </a:r>
          </a:p>
          <a:p>
            <a:pPr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Заочное:</a:t>
            </a:r>
            <a:r>
              <a:rPr lang="ru-RU" sz="1600" dirty="0" smtClean="0"/>
              <a:t>  «Лесное и лесопарковое хозяйство»</a:t>
            </a:r>
          </a:p>
          <a:p>
            <a:pPr>
              <a:defRPr/>
            </a:pPr>
            <a:r>
              <a:rPr lang="ru-RU" sz="1600" dirty="0" smtClean="0"/>
              <a:t>                      Используются дистанционные технологии.</a:t>
            </a:r>
          </a:p>
          <a:p>
            <a:pPr>
              <a:defRPr/>
            </a:pPr>
            <a:endParaRPr lang="ru-RU" sz="1600" dirty="0" smtClean="0"/>
          </a:p>
          <a:p>
            <a:pPr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>
              <a:buFont typeface="Arial" pitchFamily="34" charset="0"/>
              <a:buChar char="•"/>
              <a:defRPr/>
            </a:pP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30" y="1785926"/>
            <a:ext cx="1144610" cy="11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7141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2.  Востребованные специальности + лучшая подготовка</a:t>
            </a:r>
          </a:p>
        </p:txBody>
      </p:sp>
      <p:pic>
        <p:nvPicPr>
          <p:cNvPr id="6" name="Picture 1" descr="D:\Users\astankeev\03 РЕКЛАМА\01 Фото техникума\Логотип ДТЛТ маленький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06" y="33967"/>
            <a:ext cx="552444" cy="53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_00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71802" y="4786322"/>
            <a:ext cx="3119156" cy="20716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643074" y="636986"/>
            <a:ext cx="72866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</a:t>
            </a: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Дополнительное образование  это: </a:t>
            </a:r>
          </a:p>
          <a:p>
            <a:pPr marL="342900" indent="-342900" algn="just">
              <a:buAutoNum type="arabicParenR"/>
            </a:pPr>
            <a:r>
              <a:rPr lang="ru-RU" sz="1600" dirty="0" smtClean="0"/>
              <a:t>программы переподготовки </a:t>
            </a:r>
          </a:p>
          <a:p>
            <a:pPr marL="342900" indent="-342900" algn="just">
              <a:buAutoNum type="arabicParenR"/>
            </a:pPr>
            <a:r>
              <a:rPr lang="ru-RU" sz="1600" dirty="0" smtClean="0"/>
              <a:t>повышение квалификации </a:t>
            </a:r>
          </a:p>
          <a:p>
            <a:pPr marL="342900" indent="-342900" algn="just">
              <a:buAutoNum type="arabicParenR"/>
            </a:pPr>
            <a:r>
              <a:rPr lang="ru-RU" sz="1600" dirty="0" smtClean="0"/>
              <a:t>программы обучения по рабочим профессиям. </a:t>
            </a:r>
          </a:p>
          <a:p>
            <a:pPr marL="3175" indent="-3175" algn="just"/>
            <a:endParaRPr lang="ru-RU" sz="1600" dirty="0" smtClean="0"/>
          </a:p>
          <a:p>
            <a:pPr marL="3175" indent="-3175" algn="just"/>
            <a:r>
              <a:rPr lang="ru-RU" sz="1600" dirty="0" smtClean="0"/>
              <a:t>Всего более 30: обучение операторов лесозаготовительной техники, различные рабочие профессии, водитель </a:t>
            </a:r>
            <a:r>
              <a:rPr lang="ru-RU" sz="1600" dirty="0" err="1" smtClean="0"/>
              <a:t>квадроцикла</a:t>
            </a:r>
            <a:r>
              <a:rPr lang="ru-RU" sz="1600" dirty="0" smtClean="0"/>
              <a:t>, снегохода,  пожарный минимум, охрана труда. Есть горнолыжные:  оператор </a:t>
            </a:r>
            <a:r>
              <a:rPr lang="ru-RU" sz="1600" dirty="0" err="1" smtClean="0"/>
              <a:t>ратрака</a:t>
            </a:r>
            <a:r>
              <a:rPr lang="ru-RU" sz="1600" dirty="0" smtClean="0"/>
              <a:t>  (</a:t>
            </a:r>
            <a:r>
              <a:rPr lang="ru-RU" sz="1600" dirty="0" err="1" smtClean="0"/>
              <a:t>снегоуплотнительной</a:t>
            </a:r>
            <a:r>
              <a:rPr lang="ru-RU" sz="1600" dirty="0" smtClean="0"/>
              <a:t> машины, категория </a:t>
            </a:r>
            <a:r>
              <a:rPr lang="en-US" sz="1600" dirty="0" smtClean="0"/>
              <a:t>E</a:t>
            </a:r>
            <a:r>
              <a:rPr lang="ru-RU" sz="1600" dirty="0" smtClean="0"/>
              <a:t>), оператор канатной дороги,  дежурный электромеханик фуникулеров, слесарь обходчик.  Новая программа – оператор </a:t>
            </a:r>
            <a:r>
              <a:rPr lang="ru-RU" sz="1600" dirty="0" err="1" smtClean="0"/>
              <a:t>дронов</a:t>
            </a:r>
            <a:r>
              <a:rPr lang="ru-RU" sz="1600" dirty="0" smtClean="0"/>
              <a:t>, квадрокоптеров, беспилотных летательных аппаратов (БПЛА). </a:t>
            </a:r>
          </a:p>
          <a:p>
            <a:pPr algn="just">
              <a:defRPr/>
            </a:pPr>
            <a:endParaRPr lang="ru-RU" alt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 descr="D:\Users\borovenko\Documents\Лесоруб\Лесоруб Богучаны\фото видео\фото Ангарский лесоруб\uh2YxMj3vg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1" y="4643446"/>
            <a:ext cx="315573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744410"/>
            <a:ext cx="3000364" cy="21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Users\astankeev\01 ДОКУМЕНТЫ РАБОТА\2019 09 Сентябрь\209 09 30 Роллап - горнолыжный\Снегоход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3214686"/>
            <a:ext cx="2571768" cy="1928826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34158/c6112ff5-8628-43d6-9e8e-282539dc637c/s1200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0416" y="3429000"/>
            <a:ext cx="2171716" cy="1357322"/>
          </a:xfrm>
          <a:prstGeom prst="rect">
            <a:avLst/>
          </a:prstGeom>
          <a:noFill/>
        </p:spPr>
      </p:pic>
      <p:pic>
        <p:nvPicPr>
          <p:cNvPr id="11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58" y="2000240"/>
            <a:ext cx="1144610" cy="11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D:\Users\astankeev\01 ДОКУМЕНТЫ РАБОТА\2019 09 Сентябрь\209 09 30 Роллап - горнолыжный\Квадрокоптер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12882">
            <a:off x="6404690" y="3311483"/>
            <a:ext cx="2474458" cy="1405492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282" y="71414"/>
            <a:ext cx="7552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3. Специальности ДПО. Горнолыжная тема. Операторы БПЛА.</a:t>
            </a:r>
          </a:p>
        </p:txBody>
      </p:sp>
      <p:pic>
        <p:nvPicPr>
          <p:cNvPr id="12" name="Picture 1" descr="D:\Users\astankeev\03 РЕКЛАМА\01 Фото техникума\Логотип ДТЛТ маленький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406" y="33967"/>
            <a:ext cx="552444" cy="53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66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83272"/>
            <a:ext cx="88582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Программы многоуровневой подготовки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Оценочная площадка ЦПК</a:t>
            </a:r>
            <a:endParaRPr lang="ru-RU" sz="2000" dirty="0" smtClean="0">
              <a:cs typeface="Arial" pitchFamily="34" charset="0"/>
            </a:endParaRPr>
          </a:p>
          <a:p>
            <a:pPr marL="990600" marR="0" lvl="0" indent="533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990600" marR="0" lvl="0" indent="533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Школьные лесничества</a:t>
            </a:r>
          </a:p>
          <a:p>
            <a:pPr marL="990600" marR="0" lvl="0" indent="533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Партнерство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СибГУ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им.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Решетнева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990600" marR="0" lvl="0" indent="533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Оценочная площадка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Центра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оценки квалификации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4" descr="https://i2.wp.com/roslesvesti.ru/wp-content/uploads/2017/07/Glavnaya-5.jpg?fit=700%2C46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06" y="2199267"/>
            <a:ext cx="3571868" cy="2372741"/>
          </a:xfrm>
          <a:prstGeom prst="rect">
            <a:avLst/>
          </a:prstGeom>
          <a:noFill/>
        </p:spPr>
      </p:pic>
      <p:pic>
        <p:nvPicPr>
          <p:cNvPr id="18434" name="Picture 2" descr="D:\Users\astankeev\02 НОВОСТИ\113 Профориентационная встреча СибГУ\DSC_02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000240"/>
            <a:ext cx="2928926" cy="2438400"/>
          </a:xfrm>
          <a:prstGeom prst="rect">
            <a:avLst/>
          </a:prstGeom>
          <a:noFill/>
        </p:spPr>
      </p:pic>
      <p:pic>
        <p:nvPicPr>
          <p:cNvPr id="18435" name="Picture 3" descr="D:\Users\astankeev\02 НОВОСТИ\113 Профориентационная встреча СибГУ\DSC_02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0430" y="2285992"/>
            <a:ext cx="3043246" cy="2028831"/>
          </a:xfrm>
          <a:prstGeom prst="rect">
            <a:avLst/>
          </a:prstGeom>
          <a:noFill/>
        </p:spPr>
      </p:pic>
      <p:pic>
        <p:nvPicPr>
          <p:cNvPr id="9" name="Picture 1" descr="D:\Users\astankeev\03 РЕКЛАМА\01 Фото техникума\Логотип ДТЛТ маленький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06" y="33967"/>
            <a:ext cx="552444" cy="53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2996"/>
            <a:ext cx="9144000" cy="55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skvoznyakova\Desktop\Новая папка\2nQdO-1VVs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524040"/>
            <a:ext cx="2339752" cy="3119670"/>
          </a:xfrm>
          <a:prstGeom prst="rect">
            <a:avLst/>
          </a:prstGeom>
          <a:noFill/>
        </p:spPr>
      </p:pic>
      <p:pic>
        <p:nvPicPr>
          <p:cNvPr id="5123" name="Picture 3" descr="C:\Users\skvoznyakova\Desktop\Новая папка\brLNjtU99_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32902" y="3643314"/>
            <a:ext cx="3539296" cy="3143272"/>
          </a:xfrm>
          <a:prstGeom prst="rect">
            <a:avLst/>
          </a:prstGeom>
          <a:noFill/>
        </p:spPr>
      </p:pic>
      <p:pic>
        <p:nvPicPr>
          <p:cNvPr id="5124" name="Picture 4" descr="C:\Users\skvoznyakova\Desktop\Новая папка\G5ICopZxm7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500306"/>
            <a:ext cx="2857500" cy="428625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4282" y="77908"/>
            <a:ext cx="82868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 Самые современные образовательные технологии. Лучший преподавательский коллектив.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Picture 1" descr="D:\Users\astankeev\03 РЕКЛАМА\01 Фото техникума\Логотип ДТЛТ маленький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06" y="33967"/>
            <a:ext cx="552444" cy="53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71570"/>
            <a:ext cx="450056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857628"/>
            <a:ext cx="45005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1071570"/>
            <a:ext cx="464343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46" y="714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6. Только самое современное оборудование. Инновационный отраслевой центр прикладных квалификаций</a:t>
            </a:r>
          </a:p>
        </p:txBody>
      </p:sp>
      <p:pic>
        <p:nvPicPr>
          <p:cNvPr id="7" name="Picture 1" descr="D:\Users\astankeev\03 РЕКЛАМА\01 Фото техникума\Логотип ДТЛТ маленький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06" y="33967"/>
            <a:ext cx="552444" cy="53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9555"/>
            <a:ext cx="5214942" cy="631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D:\Users\astankeev\02 НОВОСТИ\122 Подрост\0Q4YXGIgZa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14356"/>
            <a:ext cx="3901440" cy="2584704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14" y="539531"/>
            <a:ext cx="6929486" cy="631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77908"/>
            <a:ext cx="61180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7. Признание на уровне России.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Лучший ССУЗ РФ</a:t>
            </a:r>
            <a:endParaRPr lang="ru-RU" sz="2000" dirty="0" smtClean="0"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Users\astankeev\03 РЕКЛАМА\01 Фото техникума\01 Лучшее фото техникума - для шапки старого сай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3214678" cy="2381250"/>
          </a:xfrm>
          <a:prstGeom prst="rect">
            <a:avLst/>
          </a:prstGeom>
          <a:noFill/>
        </p:spPr>
      </p:pic>
      <p:pic>
        <p:nvPicPr>
          <p:cNvPr id="5" name="Picture 2" descr="D:\Users\astankeev\02 НОВОСТИ\НОВОСТИ 61-105 (до конца 2019 года)\102 Награждение  губернатором Почетный знак 85 лет Кр краю\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14480" y="3424652"/>
            <a:ext cx="2286016" cy="3433348"/>
          </a:xfrm>
          <a:prstGeom prst="rect">
            <a:avLst/>
          </a:prstGeom>
          <a:noFill/>
        </p:spPr>
      </p:pic>
      <p:pic>
        <p:nvPicPr>
          <p:cNvPr id="6" name="Picture 1" descr="D:\Users\astankeev\03 РЕКЛАМА\01 Фото техникума\Логотип ДТЛТ маленький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06" y="33967"/>
            <a:ext cx="552444" cy="53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71414"/>
            <a:ext cx="7597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8. К нам приезжают со всей России. Конкурс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2,2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чел. на место.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4578" name="Picture 2" descr="D:\Users\astankeev\02 НОВОСТИ\НОВОСТИ 01-30\10 Посвящение в студенты\IMG_4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6122"/>
            <a:ext cx="9144000" cy="6101878"/>
          </a:xfrm>
          <a:prstGeom prst="rect">
            <a:avLst/>
          </a:prstGeom>
          <a:noFill/>
        </p:spPr>
      </p:pic>
      <p:pic>
        <p:nvPicPr>
          <p:cNvPr id="5" name="Picture 1" descr="D:\Users\astankeev\03 РЕКЛАМА\01 Фото техникума\Логотип ДТЛТ маленьки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06" y="33967"/>
            <a:ext cx="552444" cy="53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-71470" y="6357958"/>
            <a:ext cx="8964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Европейский чемпионат лесных школ</a:t>
            </a:r>
          </a:p>
        </p:txBody>
      </p:sp>
      <p:pic>
        <p:nvPicPr>
          <p:cNvPr id="28677" name="Рисунок 5" descr="D:\Users\borovenko\Documents\ФОТО\фото чемпионат Европы\IMG_7810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1285860"/>
            <a:ext cx="3675888" cy="236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8" name="Рисунок 7" descr="D:\Users\borovenko\Documents\ФОТО\фото чемпионат Европы\IMG_7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003" y="657188"/>
            <a:ext cx="5651997" cy="334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9" name="Рисунок 9" descr="D:\Users\borovenko\Documents\ФОТО\фото чемпионат Европы\IMG_7866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6465888" y="1196975"/>
            <a:ext cx="2505456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1" name="Рисунок 11" descr="D:\Users\borovenko\Documents\ФОТО\фото чемпионат Европы\IMG_7922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286512" y="3214686"/>
            <a:ext cx="2714644" cy="256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2" name="Рисунок 12" descr="D:\Users\borovenko\Documents\ФОТО\фото чемпионат Европы\IMG_7978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714612" y="3714752"/>
            <a:ext cx="3664546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28684" name="Прямоугольник 12"/>
          <p:cNvSpPr>
            <a:spLocks noChangeArrowheads="1"/>
          </p:cNvSpPr>
          <p:nvPr/>
        </p:nvSpPr>
        <p:spPr bwMode="auto">
          <a:xfrm>
            <a:off x="357158" y="516419"/>
            <a:ext cx="30043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2018 год </a:t>
            </a:r>
          </a:p>
          <a:p>
            <a:pPr algn="ctr"/>
            <a:r>
              <a:rPr lang="ru-RU" altLang="ru-RU" sz="20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Венгрия, </a:t>
            </a:r>
            <a:r>
              <a:rPr lang="ru-RU" altLang="ru-RU" sz="200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г.Шопрон</a:t>
            </a:r>
            <a:r>
              <a:rPr lang="ru-RU" altLang="ru-RU" sz="20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8685" name="Прямоугольник 13"/>
          <p:cNvSpPr>
            <a:spLocks noChangeArrowheads="1"/>
          </p:cNvSpPr>
          <p:nvPr/>
        </p:nvSpPr>
        <p:spPr bwMode="auto">
          <a:xfrm>
            <a:off x="5715008" y="5802831"/>
            <a:ext cx="33890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2019 год </a:t>
            </a:r>
          </a:p>
          <a:p>
            <a:pPr algn="ctr"/>
            <a:r>
              <a:rPr lang="ru-RU" altLang="ru-RU" sz="20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Швеция, </a:t>
            </a:r>
            <a:r>
              <a:rPr lang="ru-RU" altLang="ru-RU" sz="200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г.Свеньюнга</a:t>
            </a:r>
            <a:r>
              <a:rPr lang="ru-RU" altLang="ru-RU" sz="20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8680" name="Рисунок 10" descr="D:\Users\borovenko\Documents\ФОТО\фото чемпионат Европы\IMG_7892.JPG"/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357158" y="3429000"/>
            <a:ext cx="2999232" cy="2645664"/>
          </a:xfrm>
          <a:prstGeom prst="rect">
            <a:avLst/>
          </a:prstGeom>
          <a:noFill/>
          <a:ln>
            <a:noFill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346" y="7141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9. Мы представляем Россию на международных соревнованиях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" name="Picture 1" descr="D:\Users\astankeev\03 РЕКЛАМА\01 Фото техникума\Логотип ДТЛТ маленький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406" y="33967"/>
            <a:ext cx="552444" cy="53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563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1.  Тесное взаимодействие с Министерством и работодателями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СПЕЦИАЛЬНОСТИ                                                                            И                                                                                     ВОСТРЕБОВАННОСТЬ  НА РЫНКЕ ТРУДА</dc:title>
  <dc:creator>turbov</dc:creator>
  <cp:lastModifiedBy>borovenko</cp:lastModifiedBy>
  <cp:revision>38</cp:revision>
  <dcterms:created xsi:type="dcterms:W3CDTF">2020-01-23T03:13:02Z</dcterms:created>
  <dcterms:modified xsi:type="dcterms:W3CDTF">2020-10-14T04:16:54Z</dcterms:modified>
</cp:coreProperties>
</file>